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1" r:id="rId2"/>
    <p:sldId id="454" r:id="rId3"/>
    <p:sldId id="515" r:id="rId4"/>
    <p:sldId id="516" r:id="rId5"/>
    <p:sldId id="493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456" r:id="rId14"/>
    <p:sldId id="541" r:id="rId15"/>
    <p:sldId id="457" r:id="rId16"/>
    <p:sldId id="524" r:id="rId17"/>
    <p:sldId id="539" r:id="rId18"/>
    <p:sldId id="540" r:id="rId19"/>
    <p:sldId id="458" r:id="rId20"/>
    <p:sldId id="533" r:id="rId21"/>
    <p:sldId id="534" r:id="rId22"/>
    <p:sldId id="547" r:id="rId23"/>
    <p:sldId id="548" r:id="rId24"/>
    <p:sldId id="553" r:id="rId25"/>
    <p:sldId id="554" r:id="rId26"/>
    <p:sldId id="550" r:id="rId27"/>
    <p:sldId id="551" r:id="rId28"/>
    <p:sldId id="552" r:id="rId29"/>
    <p:sldId id="535" r:id="rId30"/>
    <p:sldId id="556" r:id="rId31"/>
    <p:sldId id="557" r:id="rId32"/>
    <p:sldId id="558" r:id="rId33"/>
    <p:sldId id="559" r:id="rId34"/>
    <p:sldId id="460" r:id="rId35"/>
    <p:sldId id="544" r:id="rId36"/>
    <p:sldId id="545" r:id="rId37"/>
    <p:sldId id="48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0146" autoAdjust="0"/>
  </p:normalViewPr>
  <p:slideViewPr>
    <p:cSldViewPr snapToGrid="0">
      <p:cViewPr varScale="1">
        <p:scale>
          <a:sx n="60" d="100"/>
          <a:sy n="60" d="100"/>
        </p:scale>
        <p:origin x="90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775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677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134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362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919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90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073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504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789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24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938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013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268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905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615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944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106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466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186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37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013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209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622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909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20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3511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682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897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617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89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16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07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046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214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020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HW5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111725-3183-4F9E-8990-361D738D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64" y="1045520"/>
            <a:ext cx="10898072" cy="4766959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72D37A2-8BDD-44D5-A859-F9C41CCA0506}"/>
              </a:ext>
            </a:extLst>
          </p:cNvPr>
          <p:cNvCxnSpPr/>
          <p:nvPr/>
        </p:nvCxnSpPr>
        <p:spPr>
          <a:xfrm flipV="1">
            <a:off x="2158409" y="3848986"/>
            <a:ext cx="4401879" cy="1254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6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9D4CC0-13CB-4A66-87AC-15CBEF57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20" y="834891"/>
            <a:ext cx="5982344" cy="36881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BA37D6-4417-45EC-BC49-6D1F75844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965" y="5708551"/>
            <a:ext cx="2356317" cy="629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E75B4C-A8B0-4D3C-80A0-BD1EC0886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8" y="834891"/>
            <a:ext cx="4356324" cy="51882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E9D0E60-7B45-407A-BF5A-B47A308B0E34}"/>
              </a:ext>
            </a:extLst>
          </p:cNvPr>
          <p:cNvSpPr/>
          <p:nvPr/>
        </p:nvSpPr>
        <p:spPr>
          <a:xfrm>
            <a:off x="802497" y="2261988"/>
            <a:ext cx="1047567" cy="22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4FEA51-AE63-4677-A163-A3440893AEFF}"/>
              </a:ext>
            </a:extLst>
          </p:cNvPr>
          <p:cNvSpPr/>
          <p:nvPr/>
        </p:nvSpPr>
        <p:spPr>
          <a:xfrm>
            <a:off x="2060683" y="4913040"/>
            <a:ext cx="3098139" cy="222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A8100D77-AEF6-4957-A1A6-51BAEF8AA2EE}"/>
              </a:ext>
            </a:extLst>
          </p:cNvPr>
          <p:cNvSpPr/>
          <p:nvPr/>
        </p:nvSpPr>
        <p:spPr>
          <a:xfrm>
            <a:off x="5248183" y="2594345"/>
            <a:ext cx="623776" cy="4040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A99D047F-17A8-4E71-A89E-24F41700F0B5}"/>
              </a:ext>
            </a:extLst>
          </p:cNvPr>
          <p:cNvSpPr/>
          <p:nvPr/>
        </p:nvSpPr>
        <p:spPr>
          <a:xfrm>
            <a:off x="9813851" y="4667693"/>
            <a:ext cx="531628" cy="7263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EAC7ABC-ABAC-4046-AF70-676B14B32712}"/>
              </a:ext>
            </a:extLst>
          </p:cNvPr>
          <p:cNvSpPr/>
          <p:nvPr/>
        </p:nvSpPr>
        <p:spPr>
          <a:xfrm>
            <a:off x="403853" y="2562449"/>
            <a:ext cx="797290" cy="5830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右鍵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CE4FFB3-FD84-4362-BF8C-8D493E898B8E}"/>
              </a:ext>
            </a:extLst>
          </p:cNvPr>
          <p:cNvSpPr/>
          <p:nvPr/>
        </p:nvSpPr>
        <p:spPr>
          <a:xfrm>
            <a:off x="3235160" y="4287493"/>
            <a:ext cx="1379369" cy="5830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Copy Path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84C374A-FA89-461E-B3A5-96F5ED437602}"/>
              </a:ext>
            </a:extLst>
          </p:cNvPr>
          <p:cNvSpPr/>
          <p:nvPr/>
        </p:nvSpPr>
        <p:spPr>
          <a:xfrm>
            <a:off x="10360411" y="2998381"/>
            <a:ext cx="858871" cy="5830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Paste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3015A8-E94C-4E9F-A9DA-65890BA8AC90}"/>
              </a:ext>
            </a:extLst>
          </p:cNvPr>
          <p:cNvSpPr/>
          <p:nvPr/>
        </p:nvSpPr>
        <p:spPr>
          <a:xfrm>
            <a:off x="6179027" y="2562449"/>
            <a:ext cx="5210475" cy="435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8443DA-3BBB-4715-904E-76E5CD10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02" y="2551096"/>
            <a:ext cx="9988995" cy="17558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DEC98BE-47F5-4ED3-BDA0-C43DB968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916" y="692192"/>
            <a:ext cx="4474577" cy="1129400"/>
          </a:xfrm>
          <a:prstGeom prst="rect">
            <a:avLst/>
          </a:prstGeom>
        </p:spPr>
      </p:pic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D55FBF31-5F84-4E42-9D45-420C396F5462}"/>
              </a:ext>
            </a:extLst>
          </p:cNvPr>
          <p:cNvSpPr/>
          <p:nvPr/>
        </p:nvSpPr>
        <p:spPr>
          <a:xfrm>
            <a:off x="712381" y="2200222"/>
            <a:ext cx="1531088" cy="1000178"/>
          </a:xfrm>
          <a:prstGeom prst="wedgeEllipseCallout">
            <a:avLst>
              <a:gd name="adj1" fmla="val 13889"/>
              <a:gd name="adj2" fmla="val 84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click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D6FB54D4-982A-41E4-A04C-D8A7425EF6F9}"/>
              </a:ext>
            </a:extLst>
          </p:cNvPr>
          <p:cNvSpPr/>
          <p:nvPr/>
        </p:nvSpPr>
        <p:spPr>
          <a:xfrm rot="13844590">
            <a:off x="8378455" y="2162735"/>
            <a:ext cx="1403497" cy="6705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119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967335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5-2</a:t>
            </a:r>
          </a:p>
        </p:txBody>
      </p:sp>
    </p:spTree>
    <p:extLst>
      <p:ext uri="{BB962C8B-B14F-4D97-AF65-F5344CB8AC3E}">
        <p14:creationId xmlns:p14="http://schemas.microsoft.com/office/powerpoint/2010/main" val="3488374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076F92-4A71-4F2F-9B13-B781AC69B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2" y="936381"/>
            <a:ext cx="5193030" cy="1926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558A194-7FFB-43D8-B49F-319A43F8F5B5}"/>
              </a:ext>
            </a:extLst>
          </p:cNvPr>
          <p:cNvSpPr/>
          <p:nvPr/>
        </p:nvSpPr>
        <p:spPr>
          <a:xfrm>
            <a:off x="1999882" y="362911"/>
            <a:ext cx="2396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hello.py &amp; Save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D7CAE5-31ED-4850-A018-D9778E774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72" y="4515623"/>
            <a:ext cx="9137687" cy="117279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07E9E65-A4AB-4D4F-AF9B-788763FF2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379" y="2256204"/>
            <a:ext cx="4042159" cy="1172796"/>
          </a:xfrm>
          <a:prstGeom prst="rect">
            <a:avLst/>
          </a:prstGeom>
        </p:spPr>
      </p:pic>
      <p:sp>
        <p:nvSpPr>
          <p:cNvPr id="7" name="語音泡泡: 橢圓形 6">
            <a:extLst>
              <a:ext uri="{FF2B5EF4-FFF2-40B4-BE49-F238E27FC236}">
                <a16:creationId xmlns:a16="http://schemas.microsoft.com/office/drawing/2014/main" id="{BD71E6FF-84D5-4F77-93C9-9C7BF474B529}"/>
              </a:ext>
            </a:extLst>
          </p:cNvPr>
          <p:cNvSpPr/>
          <p:nvPr/>
        </p:nvSpPr>
        <p:spPr>
          <a:xfrm>
            <a:off x="0" y="3942823"/>
            <a:ext cx="1531088" cy="1000178"/>
          </a:xfrm>
          <a:prstGeom prst="wedgeEllipseCallout">
            <a:avLst>
              <a:gd name="adj1" fmla="val 13889"/>
              <a:gd name="adj2" fmla="val 84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click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42A71B6-B272-4FCA-81B8-F9D8327F68CF}"/>
              </a:ext>
            </a:extLst>
          </p:cNvPr>
          <p:cNvSpPr/>
          <p:nvPr/>
        </p:nvSpPr>
        <p:spPr>
          <a:xfrm rot="16722474">
            <a:off x="8110055" y="3755178"/>
            <a:ext cx="1403497" cy="6705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550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326549" y="500898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326549" y="1404348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5-3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2BDE62-C510-4E69-929F-62CBA6F3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75" y="3732026"/>
            <a:ext cx="10363450" cy="203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1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732C5E-DC4F-4782-AC2E-A5DDECC6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28" y="3535609"/>
            <a:ext cx="6109014" cy="29529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4F1D3C-6326-4B85-A226-B193C52C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94" y="369489"/>
            <a:ext cx="6890104" cy="25464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04AEEC-6EC2-4A00-B5A1-CCA3BCAB7814}"/>
              </a:ext>
            </a:extLst>
          </p:cNvPr>
          <p:cNvSpPr/>
          <p:nvPr/>
        </p:nvSpPr>
        <p:spPr>
          <a:xfrm>
            <a:off x="4369981" y="2349795"/>
            <a:ext cx="1393447" cy="566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298F9A-E8AD-4B52-8C2D-3950EBAE5A38}"/>
              </a:ext>
            </a:extLst>
          </p:cNvPr>
          <p:cNvSpPr/>
          <p:nvPr/>
        </p:nvSpPr>
        <p:spPr>
          <a:xfrm>
            <a:off x="6096000" y="5808921"/>
            <a:ext cx="2856614" cy="642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871C028-D41B-4D7F-96DD-D431453A5DB4}"/>
              </a:ext>
            </a:extLst>
          </p:cNvPr>
          <p:cNvSpPr/>
          <p:nvPr/>
        </p:nvSpPr>
        <p:spPr>
          <a:xfrm rot="3881975">
            <a:off x="4739661" y="3358411"/>
            <a:ext cx="1403497" cy="6705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28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92FD51-DF3E-410B-BA1E-F7694CA3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71" y="351570"/>
            <a:ext cx="8326712" cy="30774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59FDC0-A32D-423D-9B96-DB1F5A156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127" y="3780570"/>
            <a:ext cx="4713952" cy="2546481"/>
          </a:xfrm>
          <a:prstGeom prst="rect">
            <a:avLst/>
          </a:prstGeom>
        </p:spPr>
      </p:pic>
      <p:sp>
        <p:nvSpPr>
          <p:cNvPr id="7" name="語音泡泡: 橢圓形 6">
            <a:extLst>
              <a:ext uri="{FF2B5EF4-FFF2-40B4-BE49-F238E27FC236}">
                <a16:creationId xmlns:a16="http://schemas.microsoft.com/office/drawing/2014/main" id="{9D627E89-E03A-4190-B98B-036CE2BB0CED}"/>
              </a:ext>
            </a:extLst>
          </p:cNvPr>
          <p:cNvSpPr/>
          <p:nvPr/>
        </p:nvSpPr>
        <p:spPr>
          <a:xfrm>
            <a:off x="0" y="593567"/>
            <a:ext cx="1531088" cy="1000178"/>
          </a:xfrm>
          <a:prstGeom prst="wedgeEllipseCallout">
            <a:avLst>
              <a:gd name="adj1" fmla="val -9722"/>
              <a:gd name="adj2" fmla="val 86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click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766A89D-C5DC-4F5C-BED6-D796DB913FC6}"/>
              </a:ext>
            </a:extLst>
          </p:cNvPr>
          <p:cNvCxnSpPr>
            <a:cxnSpLocks/>
          </p:cNvCxnSpPr>
          <p:nvPr/>
        </p:nvCxnSpPr>
        <p:spPr>
          <a:xfrm>
            <a:off x="8229600" y="2105247"/>
            <a:ext cx="1584251" cy="1765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8E4F3FD-9876-4775-8C98-1130392D4606}"/>
              </a:ext>
            </a:extLst>
          </p:cNvPr>
          <p:cNvSpPr/>
          <p:nvPr/>
        </p:nvSpPr>
        <p:spPr>
          <a:xfrm>
            <a:off x="7279127" y="3870250"/>
            <a:ext cx="3916957" cy="1275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A24E751-616A-47F6-8EC1-17D0F83A124A}"/>
              </a:ext>
            </a:extLst>
          </p:cNvPr>
          <p:cNvCxnSpPr>
            <a:cxnSpLocks/>
          </p:cNvCxnSpPr>
          <p:nvPr/>
        </p:nvCxnSpPr>
        <p:spPr>
          <a:xfrm>
            <a:off x="6906523" y="3288807"/>
            <a:ext cx="372604" cy="2527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13A411B-4142-476C-83F4-7EEBD0FCBE76}"/>
              </a:ext>
            </a:extLst>
          </p:cNvPr>
          <p:cNvSpPr/>
          <p:nvPr/>
        </p:nvSpPr>
        <p:spPr>
          <a:xfrm>
            <a:off x="7279127" y="5443530"/>
            <a:ext cx="2439031" cy="883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98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0E85B39-0F55-4991-9585-1CE531EA2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96" r="1327"/>
          <a:stretch/>
        </p:blipFill>
        <p:spPr>
          <a:xfrm>
            <a:off x="291739" y="4903804"/>
            <a:ext cx="6015429" cy="159126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D1603A4-B856-4283-B55A-75B98906F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06" y="883071"/>
            <a:ext cx="7303145" cy="35774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96F73B-C17A-4E3E-8BCC-E2537A488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243" y="2088581"/>
            <a:ext cx="3359721" cy="28449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9E99CD3-739C-464B-9E86-FBC56F9832BF}"/>
              </a:ext>
            </a:extLst>
          </p:cNvPr>
          <p:cNvSpPr/>
          <p:nvPr/>
        </p:nvSpPr>
        <p:spPr>
          <a:xfrm>
            <a:off x="4254673" y="362927"/>
            <a:ext cx="3931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Using </a:t>
            </a:r>
            <a:r>
              <a:rPr lang="en-US" altLang="zh-TW" sz="2400" dirty="0" err="1"/>
              <a:t>string.replace</a:t>
            </a:r>
            <a:r>
              <a:rPr lang="en-US" altLang="zh-TW" sz="2400" dirty="0"/>
              <a:t>(/\s+/g,"")</a:t>
            </a:r>
            <a:endParaRPr lang="zh-TW" altLang="en-US" sz="2400" dirty="0"/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D7178E0F-9FB8-4AEE-B03A-28126D8FE7CF}"/>
              </a:ext>
            </a:extLst>
          </p:cNvPr>
          <p:cNvSpPr/>
          <p:nvPr/>
        </p:nvSpPr>
        <p:spPr>
          <a:xfrm>
            <a:off x="2551814" y="4519013"/>
            <a:ext cx="350874" cy="4144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2E01E74-A3AF-4A0C-A417-FFB9207537EE}"/>
              </a:ext>
            </a:extLst>
          </p:cNvPr>
          <p:cNvCxnSpPr/>
          <p:nvPr/>
        </p:nvCxnSpPr>
        <p:spPr>
          <a:xfrm>
            <a:off x="7304567" y="2190307"/>
            <a:ext cx="1180214" cy="574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7153A6E-DAB9-440C-905F-A94E5F2A99D8}"/>
              </a:ext>
            </a:extLst>
          </p:cNvPr>
          <p:cNvSpPr/>
          <p:nvPr/>
        </p:nvSpPr>
        <p:spPr>
          <a:xfrm>
            <a:off x="8545610" y="2413591"/>
            <a:ext cx="2439031" cy="659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FABFC2-C254-4B51-9539-1FE3B3377AA2}"/>
              </a:ext>
            </a:extLst>
          </p:cNvPr>
          <p:cNvSpPr/>
          <p:nvPr/>
        </p:nvSpPr>
        <p:spPr>
          <a:xfrm>
            <a:off x="8567243" y="3375837"/>
            <a:ext cx="2439031" cy="659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0560D2-FF05-44AE-9E6B-AE0CFF3221B8}"/>
              </a:ext>
            </a:extLst>
          </p:cNvPr>
          <p:cNvSpPr/>
          <p:nvPr/>
        </p:nvSpPr>
        <p:spPr>
          <a:xfrm>
            <a:off x="8567243" y="4338083"/>
            <a:ext cx="2439031" cy="659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D5C1C32-ACDB-440B-8999-F92F59BE6459}"/>
              </a:ext>
            </a:extLst>
          </p:cNvPr>
          <p:cNvCxnSpPr/>
          <p:nvPr/>
        </p:nvCxnSpPr>
        <p:spPr>
          <a:xfrm>
            <a:off x="7304567" y="3223965"/>
            <a:ext cx="1180214" cy="574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221DF11-D9BA-44E3-8565-A311235A9E42}"/>
              </a:ext>
            </a:extLst>
          </p:cNvPr>
          <p:cNvCxnSpPr>
            <a:cxnSpLocks/>
          </p:cNvCxnSpPr>
          <p:nvPr/>
        </p:nvCxnSpPr>
        <p:spPr>
          <a:xfrm>
            <a:off x="5505893" y="4231934"/>
            <a:ext cx="3039717" cy="4357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71CEE12-C2EB-4894-BA37-ED21DD98691B}"/>
              </a:ext>
            </a:extLst>
          </p:cNvPr>
          <p:cNvSpPr/>
          <p:nvPr/>
        </p:nvSpPr>
        <p:spPr>
          <a:xfrm>
            <a:off x="507396" y="5701737"/>
            <a:ext cx="3543609" cy="793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050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7" y="819876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7" y="1107773"/>
            <a:ext cx="973028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5-4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a Node-RED flow to take a picture with a camera on Laptop.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FBF9261-55A5-425C-8B61-68CE55CA6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9" y="4159047"/>
            <a:ext cx="11078541" cy="16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5-1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619B84-3828-4361-BC48-B1B4EF05095B}"/>
              </a:ext>
            </a:extLst>
          </p:cNvPr>
          <p:cNvSpPr txBox="1"/>
          <p:nvPr/>
        </p:nvSpPr>
        <p:spPr>
          <a:xfrm>
            <a:off x="1230856" y="3716896"/>
            <a:ext cx="973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Install Python, Visual Studio Code, and Python extension </a:t>
            </a:r>
          </a:p>
        </p:txBody>
      </p:sp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315869D-62FC-47D3-9134-BA3E0EAA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64" y="252738"/>
            <a:ext cx="9284177" cy="309895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8D14FD1-BA28-4588-A6F4-C42882225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64" y="3351697"/>
            <a:ext cx="7289498" cy="33999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0649DBC-27BA-42DF-944F-92015DA5D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562" y="4491822"/>
            <a:ext cx="4499029" cy="12821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624EB9B-C359-474D-A16D-7E9B381E5272}"/>
              </a:ext>
            </a:extLst>
          </p:cNvPr>
          <p:cNvSpPr/>
          <p:nvPr/>
        </p:nvSpPr>
        <p:spPr>
          <a:xfrm>
            <a:off x="1860698" y="1913860"/>
            <a:ext cx="1360967" cy="297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E28D199-BAC6-4148-BCF8-41BFC61E7267}"/>
              </a:ext>
            </a:extLst>
          </p:cNvPr>
          <p:cNvSpPr/>
          <p:nvPr/>
        </p:nvSpPr>
        <p:spPr>
          <a:xfrm>
            <a:off x="3461994" y="1796905"/>
            <a:ext cx="4002061" cy="446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Add new folder “</a:t>
            </a:r>
            <a:r>
              <a:rPr lang="en-US" altLang="zh-TW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opencv_project</a:t>
            </a:r>
            <a:r>
              <a:rPr lang="en-US" altLang="zh-TW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TW" alt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5DC059-9DE3-48DF-A832-04CBF4B624F9}"/>
              </a:ext>
            </a:extLst>
          </p:cNvPr>
          <p:cNvSpPr/>
          <p:nvPr/>
        </p:nvSpPr>
        <p:spPr>
          <a:xfrm>
            <a:off x="2332075" y="3980120"/>
            <a:ext cx="262269" cy="326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7FF01B-0064-4EAC-BE59-57835683E9EE}"/>
              </a:ext>
            </a:extLst>
          </p:cNvPr>
          <p:cNvSpPr/>
          <p:nvPr/>
        </p:nvSpPr>
        <p:spPr>
          <a:xfrm>
            <a:off x="7949610" y="5227672"/>
            <a:ext cx="1597631" cy="418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6A84569-AFFB-4702-A31E-1F8ACDD45D12}"/>
              </a:ext>
            </a:extLst>
          </p:cNvPr>
          <p:cNvSpPr/>
          <p:nvPr/>
        </p:nvSpPr>
        <p:spPr>
          <a:xfrm>
            <a:off x="2093940" y="4491822"/>
            <a:ext cx="1818842" cy="446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Add new file</a:t>
            </a:r>
            <a:endParaRPr lang="zh-TW" alt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99C3575-33E9-47A1-BBF0-963B29C80BFC}"/>
              </a:ext>
            </a:extLst>
          </p:cNvPr>
          <p:cNvSpPr/>
          <p:nvPr/>
        </p:nvSpPr>
        <p:spPr>
          <a:xfrm>
            <a:off x="8391959" y="5773929"/>
            <a:ext cx="2144906" cy="446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Name ”main.py”</a:t>
            </a:r>
            <a:endParaRPr lang="zh-TW" alt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48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E0286F-E950-40EF-88CF-9271C005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69"/>
            <a:ext cx="12192000" cy="6857999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9F69269C-9387-47A0-8289-54D2A93C6C9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8314660" y="404038"/>
            <a:ext cx="1938672" cy="4720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AC166ABA-6364-42CE-B47A-57D8E8AFEBED}"/>
              </a:ext>
            </a:extLst>
          </p:cNvPr>
          <p:cNvSpPr/>
          <p:nvPr/>
        </p:nvSpPr>
        <p:spPr>
          <a:xfrm>
            <a:off x="2899145" y="5124893"/>
            <a:ext cx="9179441" cy="1212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531272-29DF-4FE4-9CF4-20E00172084A}"/>
              </a:ext>
            </a:extLst>
          </p:cNvPr>
          <p:cNvSpPr/>
          <p:nvPr/>
        </p:nvSpPr>
        <p:spPr>
          <a:xfrm>
            <a:off x="10129286" y="109870"/>
            <a:ext cx="248092" cy="294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866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A089A9-2F48-4114-AD43-CE721CE0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842" y="704534"/>
            <a:ext cx="7836303" cy="413406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A03DCCB-C50E-4FD6-96B6-A5A84302F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694"/>
            <a:ext cx="9207973" cy="14605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B7FB48C-420E-4262-85C6-1E88FB189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240" y="4774410"/>
            <a:ext cx="9258776" cy="2019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8CC640-700E-4B23-B48C-141D5E4395F4}"/>
              </a:ext>
            </a:extLst>
          </p:cNvPr>
          <p:cNvSpPr/>
          <p:nvPr/>
        </p:nvSpPr>
        <p:spPr>
          <a:xfrm>
            <a:off x="2185211" y="1073888"/>
            <a:ext cx="1597631" cy="20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447AC14-87F1-44DD-BA9B-9100AAC2CE85}"/>
              </a:ext>
            </a:extLst>
          </p:cNvPr>
          <p:cNvSpPr/>
          <p:nvPr/>
        </p:nvSpPr>
        <p:spPr>
          <a:xfrm>
            <a:off x="3862043" y="850605"/>
            <a:ext cx="3527585" cy="446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cd </a:t>
            </a:r>
            <a:r>
              <a:rPr lang="en-US" altLang="zh-TW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opencv_project</a:t>
            </a:r>
            <a:r>
              <a: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進到檔案位置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0A129A-B78C-455F-B5C1-6C5DEB88EEDF}"/>
              </a:ext>
            </a:extLst>
          </p:cNvPr>
          <p:cNvSpPr/>
          <p:nvPr/>
        </p:nvSpPr>
        <p:spPr>
          <a:xfrm>
            <a:off x="11106757" y="3504393"/>
            <a:ext cx="429569" cy="248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51D5916-2AEF-46E3-B79E-BCAEC8401769}"/>
              </a:ext>
            </a:extLst>
          </p:cNvPr>
          <p:cNvSpPr/>
          <p:nvPr/>
        </p:nvSpPr>
        <p:spPr>
          <a:xfrm>
            <a:off x="11582433" y="3405559"/>
            <a:ext cx="429569" cy="446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17A82FA-6798-4D07-AD8A-1A637713C323}"/>
              </a:ext>
            </a:extLst>
          </p:cNvPr>
          <p:cNvCxnSpPr/>
          <p:nvPr/>
        </p:nvCxnSpPr>
        <p:spPr>
          <a:xfrm flipH="1">
            <a:off x="9207973" y="3753292"/>
            <a:ext cx="2113568" cy="10211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95B11F9-2225-4024-BDF8-A73D9DF65B2D}"/>
              </a:ext>
            </a:extLst>
          </p:cNvPr>
          <p:cNvSpPr/>
          <p:nvPr/>
        </p:nvSpPr>
        <p:spPr>
          <a:xfrm>
            <a:off x="6713370" y="4963104"/>
            <a:ext cx="58221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3521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547AEC-3DE9-4AD0-9D5C-1790EEB4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75" y="2290684"/>
            <a:ext cx="9652450" cy="29086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E2B5F54-4261-4F96-A63C-7222611F24AD}"/>
              </a:ext>
            </a:extLst>
          </p:cNvPr>
          <p:cNvSpPr/>
          <p:nvPr/>
        </p:nvSpPr>
        <p:spPr>
          <a:xfrm>
            <a:off x="2947577" y="294128"/>
            <a:ext cx="6135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python virtual environment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E05AE7-22A2-4892-B0B0-0A64001766D9}"/>
              </a:ext>
            </a:extLst>
          </p:cNvPr>
          <p:cNvSpPr/>
          <p:nvPr/>
        </p:nvSpPr>
        <p:spPr>
          <a:xfrm>
            <a:off x="6758764" y="4486938"/>
            <a:ext cx="3682408" cy="425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1753C5B-E439-4982-9CAD-3EE3D200B4AB}"/>
              </a:ext>
            </a:extLst>
          </p:cNvPr>
          <p:cNvSpPr/>
          <p:nvPr/>
        </p:nvSpPr>
        <p:spPr>
          <a:xfrm>
            <a:off x="6836175" y="5199320"/>
            <a:ext cx="3527585" cy="446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–m </a:t>
            </a:r>
            <a:r>
              <a:rPr lang="en-US" altLang="zh-TW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venv</a:t>
            </a:r>
            <a:r>
              <a:rPr lang="en-US" altLang="zh-TW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studysession</a:t>
            </a:r>
            <a:endParaRPr lang="en-US" altLang="zh-TW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887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5B7F259-E7AA-4EBF-B7AD-37A7BA562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CBFCB2-5491-4E90-AF6D-1C3D75978FA7}"/>
              </a:ext>
            </a:extLst>
          </p:cNvPr>
          <p:cNvSpPr/>
          <p:nvPr/>
        </p:nvSpPr>
        <p:spPr>
          <a:xfrm>
            <a:off x="5833732" y="5528929"/>
            <a:ext cx="2055626" cy="329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45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EB9583-2233-4D06-9C6A-2EAFF6FD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00"/>
            <a:ext cx="12192000" cy="6375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227767-EDE7-493F-B9F5-9A7F2FCF1D79}"/>
              </a:ext>
            </a:extLst>
          </p:cNvPr>
          <p:cNvSpPr/>
          <p:nvPr/>
        </p:nvSpPr>
        <p:spPr>
          <a:xfrm>
            <a:off x="421759" y="1329068"/>
            <a:ext cx="2470297" cy="233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619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6E4D0C8-65A4-4271-B676-4B315475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6E724DD-8E0C-4A7D-A239-7DA01A4F7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827" y="2539954"/>
            <a:ext cx="5734345" cy="17780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FA0E11-6EB2-40CF-B151-DCB31D0E86A5}"/>
              </a:ext>
            </a:extLst>
          </p:cNvPr>
          <p:cNvSpPr/>
          <p:nvPr/>
        </p:nvSpPr>
        <p:spPr>
          <a:xfrm>
            <a:off x="11011787" y="6335932"/>
            <a:ext cx="854148" cy="290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A8DDC0-E4D8-4F93-B838-A1B422285636}"/>
              </a:ext>
            </a:extLst>
          </p:cNvPr>
          <p:cNvSpPr/>
          <p:nvPr/>
        </p:nvSpPr>
        <p:spPr>
          <a:xfrm>
            <a:off x="3228826" y="3428999"/>
            <a:ext cx="5734345" cy="228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864E714-4124-4003-A2CA-BD65D8C581EC}"/>
              </a:ext>
            </a:extLst>
          </p:cNvPr>
          <p:cNvSpPr/>
          <p:nvPr/>
        </p:nvSpPr>
        <p:spPr>
          <a:xfrm>
            <a:off x="10955966" y="5870240"/>
            <a:ext cx="965790" cy="423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1.click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FFD033F-6946-4D2E-8FBC-F7556A32DA4D}"/>
              </a:ext>
            </a:extLst>
          </p:cNvPr>
          <p:cNvSpPr/>
          <p:nvPr/>
        </p:nvSpPr>
        <p:spPr>
          <a:xfrm>
            <a:off x="6430041" y="2768554"/>
            <a:ext cx="3553932" cy="465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2. </a:t>
            </a:r>
            <a:r>
              <a:rPr lang="zh-TW" altLang="en-US" dirty="0">
                <a:solidFill>
                  <a:sysClr val="windowText" lastClr="000000"/>
                </a:solidFill>
              </a:rPr>
              <a:t>選擇我們新建的虛擬環境</a:t>
            </a:r>
          </a:p>
        </p:txBody>
      </p:sp>
    </p:spTree>
    <p:extLst>
      <p:ext uri="{BB962C8B-B14F-4D97-AF65-F5344CB8AC3E}">
        <p14:creationId xmlns:p14="http://schemas.microsoft.com/office/powerpoint/2010/main" val="796435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D5D0431-A7AC-42F6-A53A-E3DB10A0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" y="266537"/>
            <a:ext cx="12084671" cy="6324925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DBFE0B1E-0B47-4DCF-91FF-75212E979A79}"/>
              </a:ext>
            </a:extLst>
          </p:cNvPr>
          <p:cNvSpPr/>
          <p:nvPr/>
        </p:nvSpPr>
        <p:spPr>
          <a:xfrm>
            <a:off x="2977615" y="1668795"/>
            <a:ext cx="1317938" cy="548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1.</a:t>
            </a:r>
            <a:r>
              <a:rPr lang="zh-TW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zh-TW" dirty="0">
                <a:solidFill>
                  <a:sysClr val="windowText" lastClr="000000"/>
                </a:solidFill>
              </a:rPr>
              <a:t>expand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251E5C-B29B-4082-B700-FDDA147CDCB8}"/>
              </a:ext>
            </a:extLst>
          </p:cNvPr>
          <p:cNvSpPr/>
          <p:nvPr/>
        </p:nvSpPr>
        <p:spPr>
          <a:xfrm>
            <a:off x="485626" y="1717157"/>
            <a:ext cx="2438327" cy="249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BFA5D5-574E-4D65-8FDC-52CE0D8A1994}"/>
              </a:ext>
            </a:extLst>
          </p:cNvPr>
          <p:cNvSpPr/>
          <p:nvPr/>
        </p:nvSpPr>
        <p:spPr>
          <a:xfrm>
            <a:off x="485625" y="3166005"/>
            <a:ext cx="2438327" cy="249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D3BB19-71E6-4B5F-8447-4EF6206466FD}"/>
              </a:ext>
            </a:extLst>
          </p:cNvPr>
          <p:cNvSpPr/>
          <p:nvPr/>
        </p:nvSpPr>
        <p:spPr>
          <a:xfrm>
            <a:off x="485624" y="1967023"/>
            <a:ext cx="2438327" cy="249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8A3B1D83-EB85-4860-BCC0-93CB33CB830C}"/>
              </a:ext>
            </a:extLst>
          </p:cNvPr>
          <p:cNvSpPr/>
          <p:nvPr/>
        </p:nvSpPr>
        <p:spPr>
          <a:xfrm>
            <a:off x="7080782" y="5337544"/>
            <a:ext cx="3519878" cy="828616"/>
          </a:xfrm>
          <a:prstGeom prst="wedgeRoundRectCallout">
            <a:avLst>
              <a:gd name="adj1" fmla="val -80738"/>
              <a:gd name="adj2" fmla="val 71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2. </a:t>
            </a:r>
            <a:r>
              <a:rPr lang="en-US" altLang="zh-TW" dirty="0" err="1">
                <a:solidFill>
                  <a:sysClr val="windowText" lastClr="000000"/>
                </a:solidFill>
              </a:rPr>
              <a:t>studysession</a:t>
            </a:r>
            <a:r>
              <a:rPr lang="en-US" altLang="zh-TW" dirty="0">
                <a:solidFill>
                  <a:sysClr val="windowText" lastClr="000000"/>
                </a:solidFill>
              </a:rPr>
              <a:t>\Scripts\activate (</a:t>
            </a:r>
            <a:r>
              <a:rPr lang="zh-TW" altLang="en-US" dirty="0">
                <a:solidFill>
                  <a:sysClr val="windowText" lastClr="000000"/>
                </a:solidFill>
              </a:rPr>
              <a:t>啟動虛擬環境</a:t>
            </a:r>
            <a:r>
              <a:rPr lang="en-US" altLang="zh-TW" dirty="0">
                <a:solidFill>
                  <a:sysClr val="windowText" lastClr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4989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330022C-4635-44ED-9802-B194BD9D4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7" y="199137"/>
            <a:ext cx="4299171" cy="635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5EF967E-B083-4180-A6E4-23ED3172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77" y="996942"/>
            <a:ext cx="6426530" cy="9271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22F37F1-39FD-40AE-9E37-11B81F6DF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77" y="2301758"/>
            <a:ext cx="8509437" cy="787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1E7C47-122A-4E39-AA22-1FCAE5190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148" y="3241394"/>
            <a:ext cx="7199553" cy="3464409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98239B-8740-4FDC-B9E7-634C668909B8}"/>
              </a:ext>
            </a:extLst>
          </p:cNvPr>
          <p:cNvSpPr/>
          <p:nvPr/>
        </p:nvSpPr>
        <p:spPr>
          <a:xfrm>
            <a:off x="4983125" y="209066"/>
            <a:ext cx="1317938" cy="548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啟動成功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C1A4B09-471F-4B0A-A848-CDCA46C81A38}"/>
              </a:ext>
            </a:extLst>
          </p:cNvPr>
          <p:cNvSpPr/>
          <p:nvPr/>
        </p:nvSpPr>
        <p:spPr>
          <a:xfrm>
            <a:off x="6953792" y="1294065"/>
            <a:ext cx="3104608" cy="548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pip3 install --upgrade pip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3B24A10-B4AC-48D8-8BB0-6A9C8A7D4590}"/>
              </a:ext>
            </a:extLst>
          </p:cNvPr>
          <p:cNvSpPr/>
          <p:nvPr/>
        </p:nvSpPr>
        <p:spPr>
          <a:xfrm>
            <a:off x="8969403" y="2421431"/>
            <a:ext cx="3104608" cy="548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pip3 install </a:t>
            </a:r>
            <a:r>
              <a:rPr lang="en-US" altLang="zh-TW" dirty="0" err="1">
                <a:solidFill>
                  <a:sysClr val="windowText" lastClr="000000"/>
                </a:solidFill>
              </a:rPr>
              <a:t>opencv</a:t>
            </a:r>
            <a:r>
              <a:rPr lang="en-US" altLang="zh-TW" dirty="0">
                <a:solidFill>
                  <a:sysClr val="windowText" lastClr="000000"/>
                </a:solidFill>
              </a:rPr>
              <a:t>-python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3A5B7F5-C7CB-4659-8602-6D57D43B70AC}"/>
              </a:ext>
            </a:extLst>
          </p:cNvPr>
          <p:cNvSpPr/>
          <p:nvPr/>
        </p:nvSpPr>
        <p:spPr>
          <a:xfrm>
            <a:off x="8310434" y="6157710"/>
            <a:ext cx="1317938" cy="548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安裝成功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082973-DC33-48BC-B17B-8623EF65A7C6}"/>
              </a:ext>
            </a:extLst>
          </p:cNvPr>
          <p:cNvSpPr/>
          <p:nvPr/>
        </p:nvSpPr>
        <p:spPr>
          <a:xfrm>
            <a:off x="361656" y="389487"/>
            <a:ext cx="1073740" cy="229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4CB9D3-8CA7-452C-A367-933EB9215895}"/>
              </a:ext>
            </a:extLst>
          </p:cNvPr>
          <p:cNvSpPr/>
          <p:nvPr/>
        </p:nvSpPr>
        <p:spPr>
          <a:xfrm>
            <a:off x="4324056" y="1530816"/>
            <a:ext cx="2087378" cy="223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FEAF32-4674-46F8-9484-E1FA80FCD3A8}"/>
              </a:ext>
            </a:extLst>
          </p:cNvPr>
          <p:cNvSpPr/>
          <p:nvPr/>
        </p:nvSpPr>
        <p:spPr>
          <a:xfrm>
            <a:off x="4213685" y="2809389"/>
            <a:ext cx="2087378" cy="223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C4846E1-A7AA-42A5-A891-55EB9EBE72B0}"/>
              </a:ext>
            </a:extLst>
          </p:cNvPr>
          <p:cNvSpPr/>
          <p:nvPr/>
        </p:nvSpPr>
        <p:spPr>
          <a:xfrm>
            <a:off x="4681128" y="6208471"/>
            <a:ext cx="3388983" cy="224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560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083A462-C9AA-4439-87B0-2BB93AD7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308" y="259749"/>
            <a:ext cx="6578938" cy="614711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4ADA691C-97C7-43AB-A437-C5AA73D70D50}"/>
              </a:ext>
            </a:extLst>
          </p:cNvPr>
          <p:cNvSpPr/>
          <p:nvPr/>
        </p:nvSpPr>
        <p:spPr>
          <a:xfrm>
            <a:off x="7438564" y="3154953"/>
            <a:ext cx="1317938" cy="548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1. copy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1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35B44CB-0DCF-4045-803D-5B3F6C68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" y="1175194"/>
            <a:ext cx="12052919" cy="56771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EAE42AC-4607-443F-9096-E2E878806678}"/>
              </a:ext>
            </a:extLst>
          </p:cNvPr>
          <p:cNvSpPr/>
          <p:nvPr/>
        </p:nvSpPr>
        <p:spPr>
          <a:xfrm>
            <a:off x="2955849" y="2737883"/>
            <a:ext cx="1041993" cy="515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117CA5-B000-482A-B61A-32D0493A6629}"/>
              </a:ext>
            </a:extLst>
          </p:cNvPr>
          <p:cNvSpPr/>
          <p:nvPr/>
        </p:nvSpPr>
        <p:spPr>
          <a:xfrm>
            <a:off x="1577161" y="3900376"/>
            <a:ext cx="1889053" cy="515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6C9DBC-7484-4A90-9EF7-A982905BBD24}"/>
              </a:ext>
            </a:extLst>
          </p:cNvPr>
          <p:cNvSpPr/>
          <p:nvPr/>
        </p:nvSpPr>
        <p:spPr>
          <a:xfrm>
            <a:off x="4864924" y="295210"/>
            <a:ext cx="2462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Python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485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EB38E17-3BA0-4506-A8D1-B468EB2A7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41" y="378045"/>
            <a:ext cx="10490739" cy="5804198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A5E9FFFB-1CBB-42BA-BBFE-EC5A7B1D812A}"/>
              </a:ext>
            </a:extLst>
          </p:cNvPr>
          <p:cNvSpPr/>
          <p:nvPr/>
        </p:nvSpPr>
        <p:spPr>
          <a:xfrm>
            <a:off x="8055252" y="2732051"/>
            <a:ext cx="1317938" cy="5480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2. Paste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A9E42E-391A-451E-82EE-121A07D77FDA}"/>
              </a:ext>
            </a:extLst>
          </p:cNvPr>
          <p:cNvSpPr/>
          <p:nvPr/>
        </p:nvSpPr>
        <p:spPr>
          <a:xfrm>
            <a:off x="5022260" y="4719673"/>
            <a:ext cx="4350930" cy="229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64F023AA-6964-4E13-B2F2-57E84F563935}"/>
              </a:ext>
            </a:extLst>
          </p:cNvPr>
          <p:cNvSpPr/>
          <p:nvPr/>
        </p:nvSpPr>
        <p:spPr>
          <a:xfrm>
            <a:off x="8055252" y="4105347"/>
            <a:ext cx="1450255" cy="425303"/>
          </a:xfrm>
          <a:prstGeom prst="wedgeRoundRectCallout">
            <a:avLst>
              <a:gd name="adj1" fmla="val -81985"/>
              <a:gd name="adj2" fmla="val 84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3. Change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56A0072-F6D0-4BC1-AF5E-29640FD6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659" y="163030"/>
            <a:ext cx="614327" cy="430029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62AEDBE9-A5FA-466A-A0F8-1E55931B0F5A}"/>
              </a:ext>
            </a:extLst>
          </p:cNvPr>
          <p:cNvSpPr/>
          <p:nvPr/>
        </p:nvSpPr>
        <p:spPr>
          <a:xfrm>
            <a:off x="9990604" y="593059"/>
            <a:ext cx="1450255" cy="425303"/>
          </a:xfrm>
          <a:prstGeom prst="wedgeRoundRectCallout">
            <a:avLst>
              <a:gd name="adj1" fmla="val 38252"/>
              <a:gd name="adj2" fmla="val -676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4. Run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5002F2-A58D-463A-93AE-BA063CE8E86E}"/>
              </a:ext>
            </a:extLst>
          </p:cNvPr>
          <p:cNvSpPr/>
          <p:nvPr/>
        </p:nvSpPr>
        <p:spPr>
          <a:xfrm>
            <a:off x="11132288" y="263150"/>
            <a:ext cx="296530" cy="215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77A330-2839-49A4-82D0-F0BDB86CBF49}"/>
              </a:ext>
            </a:extLst>
          </p:cNvPr>
          <p:cNvSpPr/>
          <p:nvPr/>
        </p:nvSpPr>
        <p:spPr>
          <a:xfrm>
            <a:off x="1148341" y="4025909"/>
            <a:ext cx="2445464" cy="2058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87EAAFB-F6F7-4F9C-A1EC-BB4AA497D37B}"/>
              </a:ext>
            </a:extLst>
          </p:cNvPr>
          <p:cNvSpPr/>
          <p:nvPr/>
        </p:nvSpPr>
        <p:spPr>
          <a:xfrm>
            <a:off x="3650536" y="5794457"/>
            <a:ext cx="1878394" cy="22978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CECB63D-F70F-4486-B8B3-80D9AADE4E58}"/>
              </a:ext>
            </a:extLst>
          </p:cNvPr>
          <p:cNvSpPr/>
          <p:nvPr/>
        </p:nvSpPr>
        <p:spPr>
          <a:xfrm>
            <a:off x="558945" y="4530650"/>
            <a:ext cx="3594488" cy="901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成功會跑出圖以及文字</a:t>
            </a:r>
            <a:r>
              <a:rPr lang="en-US" altLang="zh-TW" dirty="0">
                <a:solidFill>
                  <a:sysClr val="windowText" lastClr="000000"/>
                </a:solidFill>
              </a:rPr>
              <a:t>”Save GeeksFormGeeks.jpg”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28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0D433B-2BC2-436A-8571-A83D15A8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581"/>
            <a:ext cx="9519139" cy="25782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DE5CF4-26B7-4055-9812-CD879AF5C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66" y="1761826"/>
            <a:ext cx="4788146" cy="3010055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6834B668-D284-4A97-AFEB-51FCC2851ABC}"/>
              </a:ext>
            </a:extLst>
          </p:cNvPr>
          <p:cNvSpPr/>
          <p:nvPr/>
        </p:nvSpPr>
        <p:spPr>
          <a:xfrm rot="19524312">
            <a:off x="8053116" y="1099916"/>
            <a:ext cx="520995" cy="161340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4698F7-12DB-4469-B055-0636D3D7B124}"/>
              </a:ext>
            </a:extLst>
          </p:cNvPr>
          <p:cNvSpPr/>
          <p:nvPr/>
        </p:nvSpPr>
        <p:spPr>
          <a:xfrm>
            <a:off x="7194214" y="3035257"/>
            <a:ext cx="4270596" cy="453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473703-EBDB-45EC-9CB4-74F31E3E4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73" y="4937482"/>
            <a:ext cx="11572053" cy="952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F856E59-912A-4F24-BE0B-D3610E70B384}"/>
              </a:ext>
            </a:extLst>
          </p:cNvPr>
          <p:cNvSpPr/>
          <p:nvPr/>
        </p:nvSpPr>
        <p:spPr>
          <a:xfrm>
            <a:off x="3455581" y="4933802"/>
            <a:ext cx="8457630" cy="276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3C3335-09E4-4AFC-8F29-49CC0FF3200E}"/>
              </a:ext>
            </a:extLst>
          </p:cNvPr>
          <p:cNvSpPr/>
          <p:nvPr/>
        </p:nvSpPr>
        <p:spPr>
          <a:xfrm>
            <a:off x="359542" y="5209952"/>
            <a:ext cx="3680830" cy="24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494A67-2646-4E8B-A354-AF09CC84AB49}"/>
              </a:ext>
            </a:extLst>
          </p:cNvPr>
          <p:cNvSpPr/>
          <p:nvPr/>
        </p:nvSpPr>
        <p:spPr>
          <a:xfrm>
            <a:off x="4657059" y="5454501"/>
            <a:ext cx="4614531" cy="112791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ysClr val="windowText" lastClr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因為我打</a:t>
            </a:r>
            <a:r>
              <a:rPr lang="en-US" altLang="zh-TW" dirty="0">
                <a:solidFill>
                  <a:sysClr val="windowText" lastClr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solidFill>
                  <a:sysClr val="windowText" lastClr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無法透過環境變數抓取資料，所以需要複製完整路徑才可抓到。</a:t>
            </a:r>
          </a:p>
        </p:txBody>
      </p:sp>
    </p:spTree>
    <p:extLst>
      <p:ext uri="{BB962C8B-B14F-4D97-AF65-F5344CB8AC3E}">
        <p14:creationId xmlns:p14="http://schemas.microsoft.com/office/powerpoint/2010/main" val="137398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DDB77F-F7D5-4C07-AF17-EE16DEC9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12192000" cy="5638800"/>
          </a:xfrm>
          <a:prstGeom prst="rect">
            <a:avLst/>
          </a:prstGeom>
        </p:spPr>
      </p:pic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A9EC9E07-1F65-4D2D-BFD1-E942031444AD}"/>
              </a:ext>
            </a:extLst>
          </p:cNvPr>
          <p:cNvSpPr/>
          <p:nvPr/>
        </p:nvSpPr>
        <p:spPr>
          <a:xfrm>
            <a:off x="2094614" y="3429000"/>
            <a:ext cx="1531088" cy="1000178"/>
          </a:xfrm>
          <a:prstGeom prst="wedgeEllipseCallout">
            <a:avLst>
              <a:gd name="adj1" fmla="val -51389"/>
              <a:gd name="adj2" fmla="val -66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click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D824157C-D663-48C0-99EF-3916E4D6BEC9}"/>
              </a:ext>
            </a:extLst>
          </p:cNvPr>
          <p:cNvSpPr/>
          <p:nvPr/>
        </p:nvSpPr>
        <p:spPr>
          <a:xfrm rot="18192351">
            <a:off x="7780480" y="2644653"/>
            <a:ext cx="1571640" cy="6705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6AE469-8C4A-418D-9068-CC0C0625DC9D}"/>
              </a:ext>
            </a:extLst>
          </p:cNvPr>
          <p:cNvSpPr/>
          <p:nvPr/>
        </p:nvSpPr>
        <p:spPr>
          <a:xfrm>
            <a:off x="9197163" y="1638728"/>
            <a:ext cx="2881423" cy="753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797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64A586-5A06-4D09-99A1-9A6AE1F5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6" y="1792062"/>
            <a:ext cx="4848598" cy="254602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EBE869B-E87F-456A-915A-D999D17A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03" y="457047"/>
            <a:ext cx="7601341" cy="59439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50585CE-884F-4A63-A0FA-9629C1B12932}"/>
              </a:ext>
            </a:extLst>
          </p:cNvPr>
          <p:cNvSpPr/>
          <p:nvPr/>
        </p:nvSpPr>
        <p:spPr>
          <a:xfrm>
            <a:off x="446567" y="3318673"/>
            <a:ext cx="2796363" cy="572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991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5-1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40011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Display the results of exercise 5-3 on Node-RED Dashboard.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1269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B953CE-8877-4434-A109-5B7EEBF8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2" y="301123"/>
            <a:ext cx="7702946" cy="3880049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9C432CC-2297-45AB-9480-D249D45AC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95" r="-68"/>
          <a:stretch/>
        </p:blipFill>
        <p:spPr>
          <a:xfrm>
            <a:off x="239563" y="3943420"/>
            <a:ext cx="5345554" cy="2707891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8A0B0F0A-D086-4C01-A2BE-B1C783149BF7}"/>
              </a:ext>
            </a:extLst>
          </p:cNvPr>
          <p:cNvSpPr/>
          <p:nvPr/>
        </p:nvSpPr>
        <p:spPr>
          <a:xfrm rot="1552365">
            <a:off x="4151684" y="3612976"/>
            <a:ext cx="414669" cy="8140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36D40C-4ED4-491D-9669-59AD15A2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866" y="3943420"/>
            <a:ext cx="5319071" cy="2707891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13147387-7A91-4589-960B-660C4D06B60F}"/>
              </a:ext>
            </a:extLst>
          </p:cNvPr>
          <p:cNvSpPr/>
          <p:nvPr/>
        </p:nvSpPr>
        <p:spPr>
          <a:xfrm>
            <a:off x="5727817" y="5297365"/>
            <a:ext cx="736778" cy="4016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75303EB-F57E-4B15-97DB-07E504D4F62F}"/>
              </a:ext>
            </a:extLst>
          </p:cNvPr>
          <p:cNvSpPr/>
          <p:nvPr/>
        </p:nvSpPr>
        <p:spPr>
          <a:xfrm>
            <a:off x="2062715" y="5245378"/>
            <a:ext cx="1339703" cy="251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ysClr val="windowText" lastClr="000000"/>
                </a:solidFill>
              </a:rPr>
              <a:t>宣告三個變數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32D0A82-03A4-4C51-8F4F-DC680E6F7528}"/>
              </a:ext>
            </a:extLst>
          </p:cNvPr>
          <p:cNvSpPr/>
          <p:nvPr/>
        </p:nvSpPr>
        <p:spPr>
          <a:xfrm>
            <a:off x="2765212" y="5823992"/>
            <a:ext cx="1604769" cy="364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ysClr val="windowText" lastClr="000000"/>
                </a:solidFill>
              </a:rPr>
              <a:t>將值存到三個變數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9A2DFBF-E7AF-4748-91A9-43FB6BA37588}"/>
              </a:ext>
            </a:extLst>
          </p:cNvPr>
          <p:cNvSpPr/>
          <p:nvPr/>
        </p:nvSpPr>
        <p:spPr>
          <a:xfrm>
            <a:off x="2765212" y="6336656"/>
            <a:ext cx="1604769" cy="364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ysClr val="windowText" lastClr="000000"/>
                </a:solidFill>
              </a:rPr>
              <a:t>回傳三個值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197CAB-AB0A-4B86-A5E8-A2A4C9EC216D}"/>
              </a:ext>
            </a:extLst>
          </p:cNvPr>
          <p:cNvSpPr/>
          <p:nvPr/>
        </p:nvSpPr>
        <p:spPr>
          <a:xfrm>
            <a:off x="6680866" y="5823992"/>
            <a:ext cx="1963404" cy="364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938E9A-F285-41AE-8BA6-B6ED0B36A33B}"/>
              </a:ext>
            </a:extLst>
          </p:cNvPr>
          <p:cNvSpPr/>
          <p:nvPr/>
        </p:nvSpPr>
        <p:spPr>
          <a:xfrm>
            <a:off x="6096000" y="3382858"/>
            <a:ext cx="1006549" cy="636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C52463-4E6A-4F1B-8311-4F2D4C8B376B}"/>
              </a:ext>
            </a:extLst>
          </p:cNvPr>
          <p:cNvSpPr/>
          <p:nvPr/>
        </p:nvSpPr>
        <p:spPr>
          <a:xfrm>
            <a:off x="4168711" y="3085677"/>
            <a:ext cx="1243261" cy="42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5207149-D695-4CC4-8875-C8A2CF91C1B3}"/>
              </a:ext>
            </a:extLst>
          </p:cNvPr>
          <p:cNvSpPr/>
          <p:nvPr/>
        </p:nvSpPr>
        <p:spPr>
          <a:xfrm>
            <a:off x="6084343" y="2538861"/>
            <a:ext cx="5119854" cy="37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1.</a:t>
            </a:r>
            <a:r>
              <a:rPr lang="zh-TW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zh-TW" dirty="0">
                <a:solidFill>
                  <a:sysClr val="windowText" lastClr="000000"/>
                </a:solidFill>
              </a:rPr>
              <a:t>Add</a:t>
            </a:r>
            <a:r>
              <a:rPr lang="zh-TW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zh-TW" dirty="0">
                <a:solidFill>
                  <a:sysClr val="windowText" lastClr="000000"/>
                </a:solidFill>
              </a:rPr>
              <a:t>one</a:t>
            </a:r>
            <a:r>
              <a:rPr lang="zh-TW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zh-TW" dirty="0">
                <a:solidFill>
                  <a:sysClr val="windowText" lastClr="000000"/>
                </a:solidFill>
              </a:rPr>
              <a:t>function node and two gauge node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40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87B06DB-6AF8-47A3-BC59-A6FE4D64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55" y="347518"/>
            <a:ext cx="2233015" cy="25397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92E4277-A104-429E-BB1E-981E050D0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22" y="956261"/>
            <a:ext cx="4756394" cy="52580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BE0C623-8FF0-484D-AD17-86A307DC7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1" y="956261"/>
            <a:ext cx="4756394" cy="52072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05C4538-4CBF-4036-A6EA-A35A6D516BCA}"/>
              </a:ext>
            </a:extLst>
          </p:cNvPr>
          <p:cNvSpPr/>
          <p:nvPr/>
        </p:nvSpPr>
        <p:spPr>
          <a:xfrm>
            <a:off x="3618614" y="3585297"/>
            <a:ext cx="3122428" cy="41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FE2F50-2985-496C-A8BF-32239A8C4612}"/>
              </a:ext>
            </a:extLst>
          </p:cNvPr>
          <p:cNvSpPr/>
          <p:nvPr/>
        </p:nvSpPr>
        <p:spPr>
          <a:xfrm>
            <a:off x="8470604" y="3585296"/>
            <a:ext cx="3122428" cy="41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16A0B07-FF7D-45A0-A16E-9F9B1FB6B9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36" r="-42" b="40574"/>
          <a:stretch/>
        </p:blipFill>
        <p:spPr>
          <a:xfrm>
            <a:off x="88645" y="4611672"/>
            <a:ext cx="4733013" cy="19244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5A91B7-40CE-4268-8609-815FAB04E6C0}"/>
              </a:ext>
            </a:extLst>
          </p:cNvPr>
          <p:cNvSpPr/>
          <p:nvPr/>
        </p:nvSpPr>
        <p:spPr>
          <a:xfrm>
            <a:off x="1139456" y="6032745"/>
            <a:ext cx="3122428" cy="41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255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439ECBB-A88D-4A03-A0B6-E1CC24AD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564" y="682484"/>
            <a:ext cx="7010760" cy="549303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CD418A2-D181-44F8-A2D5-EABF3B0693DE}"/>
              </a:ext>
            </a:extLst>
          </p:cNvPr>
          <p:cNvSpPr/>
          <p:nvPr/>
        </p:nvSpPr>
        <p:spPr>
          <a:xfrm>
            <a:off x="299014" y="245952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50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3DAFA4-4986-4351-B5BE-D60EC3ED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38" y="2949771"/>
            <a:ext cx="6223320" cy="3829247"/>
          </a:xfrm>
          <a:prstGeom prst="rect">
            <a:avLst/>
          </a:prstGeom>
        </p:spPr>
      </p:pic>
      <p:sp>
        <p:nvSpPr>
          <p:cNvPr id="3" name="AutoShape 2" descr="https://hackmd.io/_uploads/S1sxQaXb6.png">
            <a:extLst>
              <a:ext uri="{FF2B5EF4-FFF2-40B4-BE49-F238E27FC236}">
                <a16:creationId xmlns:a16="http://schemas.microsoft.com/office/drawing/2014/main" id="{0A11C8B0-80BE-461C-873C-73D9F2D87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26E92C-4BAB-4E8D-83ED-5890F6019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2" y="267191"/>
            <a:ext cx="6236020" cy="38355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2FAFF90-0C28-42E9-B01A-7225DC56D1B5}"/>
              </a:ext>
            </a:extLst>
          </p:cNvPr>
          <p:cNvSpPr/>
          <p:nvPr/>
        </p:nvSpPr>
        <p:spPr>
          <a:xfrm>
            <a:off x="1956388" y="1408813"/>
            <a:ext cx="3700133" cy="1089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41AEBE-B38F-4983-A703-758150678FF9}"/>
              </a:ext>
            </a:extLst>
          </p:cNvPr>
          <p:cNvSpPr/>
          <p:nvPr/>
        </p:nvSpPr>
        <p:spPr>
          <a:xfrm>
            <a:off x="1956388" y="3429000"/>
            <a:ext cx="2860161" cy="558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AA566E-B152-4077-A408-C3CA32193E11}"/>
              </a:ext>
            </a:extLst>
          </p:cNvPr>
          <p:cNvSpPr/>
          <p:nvPr/>
        </p:nvSpPr>
        <p:spPr>
          <a:xfrm>
            <a:off x="11045387" y="6342321"/>
            <a:ext cx="841814" cy="436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10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C945E64-8A58-4D77-B209-FA47853B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" y="241136"/>
            <a:ext cx="12148174" cy="6375728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BC34D0F2-9EF5-4CC9-A5E2-262FE2BC93C4}"/>
              </a:ext>
            </a:extLst>
          </p:cNvPr>
          <p:cNvSpPr/>
          <p:nvPr/>
        </p:nvSpPr>
        <p:spPr>
          <a:xfrm>
            <a:off x="510361" y="3429000"/>
            <a:ext cx="3051545" cy="12812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因為之前載過</a:t>
            </a:r>
            <a:r>
              <a:rPr lang="en-US" altLang="zh-TW" dirty="0">
                <a:solidFill>
                  <a:schemeClr val="bg1"/>
                </a:solidFill>
              </a:rPr>
              <a:t>VSC</a:t>
            </a:r>
            <a:r>
              <a:rPr lang="zh-TW" altLang="en-US" dirty="0">
                <a:solidFill>
                  <a:schemeClr val="bg1"/>
                </a:solidFill>
              </a:rPr>
              <a:t>，直接開啟套件裝</a:t>
            </a:r>
            <a:r>
              <a:rPr lang="en-US" altLang="zh-TW" dirty="0">
                <a:solidFill>
                  <a:schemeClr val="bg1"/>
                </a:solidFill>
              </a:rPr>
              <a:t>Python</a:t>
            </a:r>
            <a:r>
              <a:rPr lang="zh-TW" altLang="en-US" dirty="0">
                <a:solidFill>
                  <a:schemeClr val="bg1"/>
                </a:solidFill>
              </a:rPr>
              <a:t>。讓</a:t>
            </a:r>
            <a:r>
              <a:rPr lang="en-US" altLang="zh-TW" dirty="0">
                <a:solidFill>
                  <a:schemeClr val="bg1"/>
                </a:solidFill>
              </a:rPr>
              <a:t>VSC</a:t>
            </a:r>
            <a:r>
              <a:rPr lang="zh-TW" altLang="en-US" dirty="0">
                <a:solidFill>
                  <a:schemeClr val="bg1"/>
                </a:solidFill>
              </a:rPr>
              <a:t>知道</a:t>
            </a:r>
            <a:r>
              <a:rPr lang="en-US" altLang="zh-TW" dirty="0">
                <a:solidFill>
                  <a:schemeClr val="bg1"/>
                </a:solidFill>
              </a:rPr>
              <a:t>python</a:t>
            </a:r>
            <a:r>
              <a:rPr lang="zh-TW" altLang="en-US" dirty="0">
                <a:solidFill>
                  <a:schemeClr val="bg1"/>
                </a:solidFill>
              </a:rPr>
              <a:t>這個語言以及一些運用。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AB3704-7C68-4CD3-A816-3649706F3CC0}"/>
              </a:ext>
            </a:extLst>
          </p:cNvPr>
          <p:cNvSpPr/>
          <p:nvPr/>
        </p:nvSpPr>
        <p:spPr>
          <a:xfrm>
            <a:off x="0" y="2402958"/>
            <a:ext cx="510362" cy="467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4E591C-BCF0-44F7-88C8-3F7BB4339EB1}"/>
              </a:ext>
            </a:extLst>
          </p:cNvPr>
          <p:cNvSpPr/>
          <p:nvPr/>
        </p:nvSpPr>
        <p:spPr>
          <a:xfrm>
            <a:off x="510361" y="1323754"/>
            <a:ext cx="2360427" cy="675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91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B0F0313-B1E8-4D86-B3AD-FABCBEA5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3B2B87B-194F-4F95-8323-23F6E2D29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47" y="636546"/>
            <a:ext cx="2870348" cy="5861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AD3AC5F-1EAE-40CF-8C14-27A5F9F437D8}"/>
              </a:ext>
            </a:extLst>
          </p:cNvPr>
          <p:cNvSpPr/>
          <p:nvPr/>
        </p:nvSpPr>
        <p:spPr>
          <a:xfrm>
            <a:off x="0" y="636547"/>
            <a:ext cx="467833" cy="352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34E395-9B22-418B-B69B-736E7833A46B}"/>
              </a:ext>
            </a:extLst>
          </p:cNvPr>
          <p:cNvSpPr/>
          <p:nvPr/>
        </p:nvSpPr>
        <p:spPr>
          <a:xfrm>
            <a:off x="7240771" y="1456660"/>
            <a:ext cx="2190307" cy="4359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5B745AA-EA08-409D-B25B-9053BA1FFE5B}"/>
              </a:ext>
            </a:extLst>
          </p:cNvPr>
          <p:cNvSpPr/>
          <p:nvPr/>
        </p:nvSpPr>
        <p:spPr>
          <a:xfrm>
            <a:off x="595423" y="418211"/>
            <a:ext cx="467833" cy="3522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6A16B02-2180-4706-A224-C8D43ADD74A4}"/>
              </a:ext>
            </a:extLst>
          </p:cNvPr>
          <p:cNvSpPr/>
          <p:nvPr/>
        </p:nvSpPr>
        <p:spPr>
          <a:xfrm>
            <a:off x="9544269" y="1104378"/>
            <a:ext cx="467833" cy="3522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8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6A84B3-4056-406D-8417-D7F76C57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78" y="1196860"/>
            <a:ext cx="5975657" cy="446427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07A7B5E-5F2E-48FB-A489-B3D9A025A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13" y="797442"/>
            <a:ext cx="4692629" cy="2109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11046B5-741D-42AF-AB0D-6F8148D2E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013" y="4029740"/>
            <a:ext cx="4673329" cy="2030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E3AD663-1C22-47FD-8E4C-86C81F1D4A7B}"/>
              </a:ext>
            </a:extLst>
          </p:cNvPr>
          <p:cNvSpPr/>
          <p:nvPr/>
        </p:nvSpPr>
        <p:spPr>
          <a:xfrm>
            <a:off x="2226123" y="5029200"/>
            <a:ext cx="914401" cy="34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56FC15-E165-4BDE-9F4C-03B2DFD5B0EC}"/>
              </a:ext>
            </a:extLst>
          </p:cNvPr>
          <p:cNvSpPr/>
          <p:nvPr/>
        </p:nvSpPr>
        <p:spPr>
          <a:xfrm>
            <a:off x="9927640" y="856618"/>
            <a:ext cx="417840" cy="440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005658-7C1F-45DB-B868-18900FA7A841}"/>
              </a:ext>
            </a:extLst>
          </p:cNvPr>
          <p:cNvSpPr/>
          <p:nvPr/>
        </p:nvSpPr>
        <p:spPr>
          <a:xfrm>
            <a:off x="7226970" y="4372290"/>
            <a:ext cx="1810704" cy="497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F4E5ABB-8DBE-4733-973C-009047C4EDDC}"/>
              </a:ext>
            </a:extLst>
          </p:cNvPr>
          <p:cNvSpPr/>
          <p:nvPr/>
        </p:nvSpPr>
        <p:spPr>
          <a:xfrm>
            <a:off x="1786270" y="5437157"/>
            <a:ext cx="1967024" cy="5482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選擇資料夾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C068F11-2FD1-4226-A872-F5A6902CFE83}"/>
              </a:ext>
            </a:extLst>
          </p:cNvPr>
          <p:cNvSpPr/>
          <p:nvPr/>
        </p:nvSpPr>
        <p:spPr>
          <a:xfrm>
            <a:off x="9777318" y="1387547"/>
            <a:ext cx="1967024" cy="5482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建立新檔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57ACDF6-3E21-41D1-9E36-8EDDDCDFE532}"/>
              </a:ext>
            </a:extLst>
          </p:cNvPr>
          <p:cNvSpPr/>
          <p:nvPr/>
        </p:nvSpPr>
        <p:spPr>
          <a:xfrm>
            <a:off x="9524953" y="4466936"/>
            <a:ext cx="1967024" cy="5482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取名</a:t>
            </a:r>
            <a:r>
              <a:rPr lang="en-US" altLang="zh-TW" dirty="0">
                <a:solidFill>
                  <a:sysClr val="windowText" lastClr="000000"/>
                </a:solidFill>
              </a:rPr>
              <a:t>hello.py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3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4A826B8-C259-4DA8-A0F8-426856B92BC7}"/>
              </a:ext>
            </a:extLst>
          </p:cNvPr>
          <p:cNvGrpSpPr/>
          <p:nvPr/>
        </p:nvGrpSpPr>
        <p:grpSpPr>
          <a:xfrm>
            <a:off x="1331709" y="93597"/>
            <a:ext cx="10087658" cy="6764403"/>
            <a:chOff x="1438035" y="403069"/>
            <a:chExt cx="9315929" cy="6361334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747F91C9-F66F-42EA-BC41-EF887C630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8035" y="403069"/>
              <a:ext cx="9315929" cy="6051861"/>
            </a:xfrm>
            <a:prstGeom prst="rect">
              <a:avLst/>
            </a:prstGeom>
          </p:spPr>
        </p:pic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67DE8E62-9711-48E8-BA4C-17F8C4284E01}"/>
                </a:ext>
              </a:extLst>
            </p:cNvPr>
            <p:cNvSpPr/>
            <p:nvPr/>
          </p:nvSpPr>
          <p:spPr>
            <a:xfrm>
              <a:off x="2764466" y="1194766"/>
              <a:ext cx="893135" cy="54827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1.Edit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F4F728F-7DF3-4104-A825-D517B4017D54}"/>
                </a:ext>
              </a:extLst>
            </p:cNvPr>
            <p:cNvSpPr/>
            <p:nvPr/>
          </p:nvSpPr>
          <p:spPr>
            <a:xfrm>
              <a:off x="9569302" y="6262577"/>
              <a:ext cx="818707" cy="192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25AD92AB-EFE4-42D4-8E0A-B7E0EFBF0713}"/>
                </a:ext>
              </a:extLst>
            </p:cNvPr>
            <p:cNvSpPr/>
            <p:nvPr/>
          </p:nvSpPr>
          <p:spPr>
            <a:xfrm>
              <a:off x="8410354" y="5639175"/>
              <a:ext cx="2158409" cy="54827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2.</a:t>
              </a:r>
              <a:r>
                <a:rPr lang="zh-TW" altLang="en-US" dirty="0">
                  <a:solidFill>
                    <a:sysClr val="windowText" lastClr="000000"/>
                  </a:solidFill>
                </a:rPr>
                <a:t>選擇</a:t>
              </a:r>
              <a:r>
                <a:rPr lang="en-US" altLang="zh-TW" dirty="0">
                  <a:solidFill>
                    <a:sysClr val="windowText" lastClr="000000"/>
                  </a:solidFill>
                </a:rPr>
                <a:t>python</a:t>
              </a:r>
              <a:r>
                <a:rPr lang="zh-TW" altLang="en-US" dirty="0">
                  <a:solidFill>
                    <a:sysClr val="windowText" lastClr="000000"/>
                  </a:solidFill>
                </a:rPr>
                <a:t>版本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9DB9947-ED76-4FD9-872A-D6C6E6E61E38}"/>
                </a:ext>
              </a:extLst>
            </p:cNvPr>
            <p:cNvSpPr/>
            <p:nvPr/>
          </p:nvSpPr>
          <p:spPr>
            <a:xfrm>
              <a:off x="9750056" y="478197"/>
              <a:ext cx="287079" cy="192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A4DAEA72-0232-4B64-8D92-9BBC69872B1C}"/>
                </a:ext>
              </a:extLst>
            </p:cNvPr>
            <p:cNvSpPr/>
            <p:nvPr/>
          </p:nvSpPr>
          <p:spPr>
            <a:xfrm>
              <a:off x="9400952" y="745677"/>
              <a:ext cx="1079205" cy="54827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3. Run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5515269-3EE2-4CFB-9170-AD89EBDCF7F8}"/>
                </a:ext>
              </a:extLst>
            </p:cNvPr>
            <p:cNvSpPr/>
            <p:nvPr/>
          </p:nvSpPr>
          <p:spPr>
            <a:xfrm>
              <a:off x="1596655" y="5763492"/>
              <a:ext cx="955159" cy="1907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6E53FEB8-AD51-4F6E-A04B-2A2ACC6DF5BC}"/>
                </a:ext>
              </a:extLst>
            </p:cNvPr>
            <p:cNvSpPr/>
            <p:nvPr/>
          </p:nvSpPr>
          <p:spPr>
            <a:xfrm>
              <a:off x="1490329" y="6216128"/>
              <a:ext cx="1079205" cy="54827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Result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59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C0DF40C-3F19-494D-936F-DE0CC620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2" y="400087"/>
            <a:ext cx="4813547" cy="36387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7FA9EB9-67CA-423C-8864-7B9A3BAA7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878" y="4989664"/>
            <a:ext cx="10242108" cy="14682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98DDAF-B82B-420E-BBCA-0D06BB7A9C9C}"/>
              </a:ext>
            </a:extLst>
          </p:cNvPr>
          <p:cNvSpPr/>
          <p:nvPr/>
        </p:nvSpPr>
        <p:spPr>
          <a:xfrm>
            <a:off x="1681878" y="1347587"/>
            <a:ext cx="914400" cy="247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D1BB20-F033-49C7-9D72-38FB6C5E8A1C}"/>
              </a:ext>
            </a:extLst>
          </p:cNvPr>
          <p:cNvSpPr/>
          <p:nvPr/>
        </p:nvSpPr>
        <p:spPr>
          <a:xfrm>
            <a:off x="11249249" y="5422606"/>
            <a:ext cx="308344" cy="265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7780AB2-E982-443A-898C-5BC7C55ED9F0}"/>
              </a:ext>
            </a:extLst>
          </p:cNvPr>
          <p:cNvSpPr/>
          <p:nvPr/>
        </p:nvSpPr>
        <p:spPr>
          <a:xfrm>
            <a:off x="2711606" y="1179727"/>
            <a:ext cx="1849761" cy="5830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1. Run node-red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4C9CF3E-99F4-49CE-81B1-540C92B6CD7E}"/>
              </a:ext>
            </a:extLst>
          </p:cNvPr>
          <p:cNvSpPr/>
          <p:nvPr/>
        </p:nvSpPr>
        <p:spPr>
          <a:xfrm>
            <a:off x="10371936" y="4731011"/>
            <a:ext cx="1594579" cy="5830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2. Add flow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2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3669</TotalTime>
  <Words>328</Words>
  <Application>Microsoft Office PowerPoint</Application>
  <PresentationFormat>寬螢幕</PresentationFormat>
  <Paragraphs>97</Paragraphs>
  <Slides>37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5" baseType="lpstr">
      <vt:lpstr>Poppins Bold</vt:lpstr>
      <vt:lpstr>微軟正黑體</vt:lpstr>
      <vt:lpstr>新細明體</vt:lpstr>
      <vt:lpstr>標楷體</vt:lpstr>
      <vt:lpstr>Arial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460</cp:revision>
  <dcterms:created xsi:type="dcterms:W3CDTF">2022-07-23T09:51:35Z</dcterms:created>
  <dcterms:modified xsi:type="dcterms:W3CDTF">2023-10-17T11:57:18Z</dcterms:modified>
</cp:coreProperties>
</file>